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72" r:id="rId7"/>
    <p:sldId id="259" r:id="rId8"/>
    <p:sldId id="273" r:id="rId9"/>
    <p:sldId id="274" r:id="rId10"/>
    <p:sldId id="260" r:id="rId11"/>
    <p:sldId id="275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3" autoAdjust="0"/>
    <p:restoredTop sz="94660"/>
  </p:normalViewPr>
  <p:slideViewPr>
    <p:cSldViewPr snapToGrid="0">
      <p:cViewPr varScale="1">
        <p:scale>
          <a:sx n="24" d="100"/>
          <a:sy n="24" d="100"/>
        </p:scale>
        <p:origin x="4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1378-55E4-41EB-95C0-69AF8CF876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Civil War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49ACF-86D6-426F-8CE6-EBEB86588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8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E26D9-AE32-4085-A11C-7226DC34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Eastern Theater: 1862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44616-CE1F-4D9E-8F4B-3CB4BA4AC1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43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7A3CF5-093B-49CD-A089-68D124A5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Peninsula Campaign (April-June, 1862)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77C5ED-7C80-43F4-BA4C-26AC52142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McClellan abandoned a direct frontal assault on Richmond by land for a flanking approach to Richmond by moving up the Peninsula between James and York Rivers</a:t>
            </a:r>
          </a:p>
          <a:p>
            <a:pPr lvl="1"/>
            <a:r>
              <a:rPr lang="en-US" dirty="0"/>
              <a:t>After a month of fighting, the campaign appeared to be working as McClellan pushed within a few miles </a:t>
            </a:r>
            <a:r>
              <a:rPr lang="en-US"/>
              <a:t>of Richmond</a:t>
            </a:r>
          </a:p>
        </p:txBody>
      </p:sp>
    </p:spTree>
    <p:extLst>
      <p:ext uri="{BB962C8B-B14F-4D97-AF65-F5344CB8AC3E}">
        <p14:creationId xmlns:p14="http://schemas.microsoft.com/office/powerpoint/2010/main" val="82354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53CE-D4DF-4D22-94F7-D11D11EF7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Emancipation Proclamation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85C67-92AB-43E9-BC8E-B5D5E22A92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10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80046-DACA-4D96-9DA9-A6F6CD44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in the West, 1862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2583A-6C5E-43F2-8ACF-000F7DAB01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5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6BF4-7C50-414E-84B5-5F61F931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in the East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F3DD9-0D5B-40B3-AF75-83478CBF99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75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5B406-B495-438C-A4F8-B31A939D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of the War in the West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CBA68-334F-4410-A9BB-FA281263D7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00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930F1-89F0-48A0-8FAF-2AF1AC4E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Election of 1864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A602A-2D07-463F-9F17-0D628DEB30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5ECD-3912-4E1B-B68D-8EBA6A58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the War in the East: Grant’s Virginia Campaign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DB646-F114-40AB-94F8-D09DD8E573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69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EAEA-9B5E-4E18-84D0-A81CFF97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Lincoln’s Assassination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F8EEE-A8F3-4A15-9E59-8B4ABECD04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53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20A1D-DA4A-4C01-91D6-C5589226F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Prisoner of War Camps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3FDB6-07E1-48CF-B40F-B30D73D6A6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3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295168-4A49-4F2F-BF0F-E7584302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War Strategy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BD2E1-7F19-4630-B3E4-0FEF8EF395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9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12B8-2805-4B2E-9561-7D99D4AE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Costs of the Civil War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037C8-630B-4006-9506-7A58543021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4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8791EB-4832-430F-AD96-904220F0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War Strategy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CEE324-ED83-49C8-A90C-A78EC582A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Initial attempts to win the war in Virginia failed miserably (Bull Run, Peninsula Campaign, Fredericksburg, and Chancellorsville)</a:t>
            </a:r>
          </a:p>
          <a:p>
            <a:r>
              <a:rPr lang="en-US" dirty="0"/>
              <a:t>Later, the war developed into four stages: strategy was geared more toward attrition</a:t>
            </a:r>
          </a:p>
          <a:p>
            <a:pPr lvl="1"/>
            <a:r>
              <a:rPr lang="en-US" dirty="0"/>
              <a:t>Strangle South by blockading the costs – Anaconda Plan</a:t>
            </a:r>
          </a:p>
          <a:p>
            <a:pPr lvl="1"/>
            <a:r>
              <a:rPr lang="en-US" dirty="0"/>
              <a:t>Control the Mississippi River and cut the Confederacy in 2</a:t>
            </a:r>
          </a:p>
          <a:p>
            <a:pPr lvl="2"/>
            <a:r>
              <a:rPr lang="en-US" dirty="0"/>
              <a:t>Battle of Vicksburg</a:t>
            </a:r>
          </a:p>
          <a:p>
            <a:pPr lvl="1"/>
            <a:r>
              <a:rPr lang="en-US" dirty="0"/>
              <a:t>Devastate the South by cutting a swath through Georgia and then send troops north through Carolinas</a:t>
            </a:r>
          </a:p>
          <a:p>
            <a:pPr lvl="1"/>
            <a:r>
              <a:rPr lang="en-US" dirty="0"/>
              <a:t>Capture Richmond by annihilating the remaining Confederate armies</a:t>
            </a:r>
          </a:p>
        </p:txBody>
      </p:sp>
    </p:spTree>
    <p:extLst>
      <p:ext uri="{BB962C8B-B14F-4D97-AF65-F5344CB8AC3E}">
        <p14:creationId xmlns:p14="http://schemas.microsoft.com/office/powerpoint/2010/main" val="418297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8C265-3181-4280-BE18-A5195234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Civil War Begins, 1861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23B12-0E1B-4B12-A5D8-8EEA8EF077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1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4CEDC-4450-4129-ABC3-655F47882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Battle of Bull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5ABB-9FA8-40AF-A4ED-18D1FC8A4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Battle of Bull Run (Manassas) started on July 21, 1861 30 miles south of Washington DC</a:t>
            </a:r>
          </a:p>
          <a:p>
            <a:r>
              <a:rPr lang="en-US" dirty="0"/>
              <a:t>Bull Run was the first major land battle of the Civil War</a:t>
            </a:r>
          </a:p>
          <a:p>
            <a:r>
              <a:rPr lang="en-US" dirty="0"/>
              <a:t>During battle, Union forces neared victory until Stonewall Jackson’s forces surprised the fatigued Union forces</a:t>
            </a:r>
          </a:p>
          <a:p>
            <a:r>
              <a:rPr lang="en-US" dirty="0"/>
              <a:t>Casualties: Union lost 2,896 men; Confederates lost 1,982 men</a:t>
            </a:r>
          </a:p>
          <a:p>
            <a:r>
              <a:rPr lang="en-US" dirty="0"/>
              <a:t>Psychologically, the North realized it was in for a long and bloody war whereas the South grew complacent, believing the war was over</a:t>
            </a:r>
          </a:p>
        </p:txBody>
      </p:sp>
    </p:spTree>
    <p:extLst>
      <p:ext uri="{BB962C8B-B14F-4D97-AF65-F5344CB8AC3E}">
        <p14:creationId xmlns:p14="http://schemas.microsoft.com/office/powerpoint/2010/main" val="280426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DCCA-5D00-4076-A5AB-115C48A7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George B. McClellan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8DA47-7761-40A6-ADE0-5AB667F1B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Lincoln gave General McClellan command of the Army of the Potomac in late 1861</a:t>
            </a:r>
          </a:p>
          <a:p>
            <a:r>
              <a:rPr lang="en-US" dirty="0"/>
              <a:t>He was overly cautious and frequently believed he was outnumbered when, in fact, he always possessed numerical advantages</a:t>
            </a:r>
          </a:p>
          <a:p>
            <a:pPr lvl="1"/>
            <a:r>
              <a:rPr lang="en-US" dirty="0"/>
              <a:t>Lincoln eventually became exasperated with him</a:t>
            </a:r>
          </a:p>
        </p:txBody>
      </p:sp>
    </p:spTree>
    <p:extLst>
      <p:ext uri="{BB962C8B-B14F-4D97-AF65-F5344CB8AC3E}">
        <p14:creationId xmlns:p14="http://schemas.microsoft.com/office/powerpoint/2010/main" val="1708040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860F5-6A11-4A8C-81D0-A61A1FEC8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Union Blockade – The Anaconda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EEB03-B3C0-4B03-8B15-FC4B26E835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4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F0125C-95CE-4487-8423-63032E76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Anaconda 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826A8E-4371-40B8-9661-25E371DE2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Initially ineffective; 3,500 miles of coastline was too much for the undeveloped Union navy to police</a:t>
            </a:r>
          </a:p>
          <a:p>
            <a:r>
              <a:rPr lang="en-US" dirty="0"/>
              <a:t>The blockade concentrated on principal ports and inlets where bulk materials were loaded</a:t>
            </a:r>
          </a:p>
          <a:p>
            <a:pPr lvl="1"/>
            <a:r>
              <a:rPr lang="en-US" dirty="0"/>
              <a:t>Eventually more effective against southern blockade-runners, although there is still debate about how important the blockade really was</a:t>
            </a:r>
          </a:p>
          <a:p>
            <a:r>
              <a:rPr lang="en-US" dirty="0"/>
              <a:t>The blockade was respected by Britain as she did not want a future war with the North</a:t>
            </a:r>
          </a:p>
        </p:txBody>
      </p:sp>
    </p:spTree>
    <p:extLst>
      <p:ext uri="{BB962C8B-B14F-4D97-AF65-F5344CB8AC3E}">
        <p14:creationId xmlns:p14="http://schemas.microsoft.com/office/powerpoint/2010/main" val="418201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A4897-A2B2-4F2A-8CDA-AA2BA086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Battle of the Ironclads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944B7-91C6-4ACC-B425-AF66F8138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Occurred at Hampton Roads, Virginia, during March 1862</a:t>
            </a:r>
          </a:p>
          <a:p>
            <a:pPr lvl="1"/>
            <a:r>
              <a:rPr lang="en-US" dirty="0"/>
              <a:t>A Confederate ironclad, CSS Virginia, threatened to destroy the entire Union fleet blockading southern ports</a:t>
            </a:r>
          </a:p>
          <a:p>
            <a:pPr lvl="2"/>
            <a:r>
              <a:rPr lang="en-US" dirty="0"/>
              <a:t>Merrimack (CSS Virginia) – former US warship plated on sides with old railroad rails; not very seaworthy; first of the ironclads</a:t>
            </a:r>
          </a:p>
          <a:p>
            <a:pPr lvl="2"/>
            <a:r>
              <a:rPr lang="en-US" dirty="0"/>
              <a:t>Destroyed two wooden ships of the Union Navy in Chesapeake Bay, Virginia</a:t>
            </a:r>
          </a:p>
          <a:p>
            <a:pPr lvl="1"/>
            <a:r>
              <a:rPr lang="en-US" dirty="0"/>
              <a:t>Monitor – Union counterpart to Merrimack; built in 100 days</a:t>
            </a:r>
          </a:p>
          <a:p>
            <a:pPr lvl="1"/>
            <a:r>
              <a:rPr lang="en-US" dirty="0"/>
              <a:t>The 4-hour battle ended in a stalemate; the Monitor withdrew after the captain was wounded; both sides claimed victory</a:t>
            </a:r>
          </a:p>
        </p:txBody>
      </p:sp>
    </p:spTree>
    <p:extLst>
      <p:ext uri="{BB962C8B-B14F-4D97-AF65-F5344CB8AC3E}">
        <p14:creationId xmlns:p14="http://schemas.microsoft.com/office/powerpoint/2010/main" val="1069984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6961</TotalTime>
  <Words>516</Words>
  <Application>Microsoft Office PowerPoint</Application>
  <PresentationFormat>Widescreen</PresentationFormat>
  <Paragraphs>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MS Shell Dlg 2</vt:lpstr>
      <vt:lpstr>Wingdings</vt:lpstr>
      <vt:lpstr>Wingdings 3</vt:lpstr>
      <vt:lpstr>Madison</vt:lpstr>
      <vt:lpstr>The Civil War</vt:lpstr>
      <vt:lpstr>Union War Strategy</vt:lpstr>
      <vt:lpstr>Union War Strategy</vt:lpstr>
      <vt:lpstr>The Civil War Begins, 1861</vt:lpstr>
      <vt:lpstr>Battle of Bull Run</vt:lpstr>
      <vt:lpstr>General George B. McClellan</vt:lpstr>
      <vt:lpstr>The Union Blockade – The Anaconda Plan</vt:lpstr>
      <vt:lpstr>Anaconda Plan</vt:lpstr>
      <vt:lpstr>Battle of the Ironclads</vt:lpstr>
      <vt:lpstr>The Eastern Theater: 1862</vt:lpstr>
      <vt:lpstr>The Peninsula Campaign (April-June, 1862)</vt:lpstr>
      <vt:lpstr>The Emancipation Proclamation</vt:lpstr>
      <vt:lpstr>War in the West, 1862</vt:lpstr>
      <vt:lpstr>War in the East</vt:lpstr>
      <vt:lpstr>The End of the War in the West</vt:lpstr>
      <vt:lpstr>The Election of 1864</vt:lpstr>
      <vt:lpstr>End of the War in the East: Grant’s Virginia Campaign</vt:lpstr>
      <vt:lpstr>Lincoln’s Assassination</vt:lpstr>
      <vt:lpstr>Prisoner of War Camps</vt:lpstr>
      <vt:lpstr>Results and Costs of the Civil War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War</dc:title>
  <dc:creator>TRENT CROCKETT</dc:creator>
  <cp:lastModifiedBy>TRENT CROCKETT</cp:lastModifiedBy>
  <cp:revision>6</cp:revision>
  <dcterms:created xsi:type="dcterms:W3CDTF">2017-12-17T09:02:29Z</dcterms:created>
  <dcterms:modified xsi:type="dcterms:W3CDTF">2018-01-19T04:26:01Z</dcterms:modified>
</cp:coreProperties>
</file>